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61" r:id="rId6"/>
    <p:sldId id="26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CEE1"/>
    <a:srgbClr val="FFD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4719" autoAdjust="0"/>
  </p:normalViewPr>
  <p:slideViewPr>
    <p:cSldViewPr showGuides="1">
      <p:cViewPr varScale="1">
        <p:scale>
          <a:sx n="138" d="100"/>
          <a:sy n="138" d="100"/>
        </p:scale>
        <p:origin x="176" y="4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7529D-3810-4671-AC9A-4232C320B18A}" type="datetimeFigureOut">
              <a:rPr lang="en-US" smtClean="0"/>
              <a:t>5/9/25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AF5EC-7B4C-4E1F-8FCB-0623CCD83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0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AF5EC-7B4C-4E1F-8FCB-0623CCD83E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42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C1596-D6A7-863F-A4F5-ACDD322ED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F8890A-72F8-5451-3970-78FCDF919F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87AFF6-03B7-C068-EB2B-06882D1B95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74A50-7EC3-69DE-7739-ABE146C4B0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AF5EC-7B4C-4E1F-8FCB-0623CCD83E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9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6022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6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1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778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7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4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0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1E0462E-A3CC-42D9-961D-E0923E9122B8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B0BEFC6-2D45-4EEC-AD3B-271729FB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759200" y="6619874"/>
            <a:ext cx="4673600" cy="238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© 2025 JF&amp;CS of Greater Boston.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6283452"/>
            <a:ext cx="1828800" cy="4983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2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9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12192000" cy="3429000"/>
          </a:xfrm>
          <a:prstGeom prst="rect">
            <a:avLst/>
          </a:prstGeom>
          <a:solidFill>
            <a:srgbClr val="AECEE1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Person Centered Planning in CBDS and Employment Supports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1148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Jewish Family &amp; Children’s Service</a:t>
            </a:r>
          </a:p>
          <a:p>
            <a:r>
              <a:rPr lang="en-US" dirty="0">
                <a:solidFill>
                  <a:schemeClr val="tx1"/>
                </a:solidFill>
              </a:rPr>
              <a:t>CHAI Works – CBDS</a:t>
            </a:r>
          </a:p>
          <a:p>
            <a:r>
              <a:rPr lang="en-US" dirty="0">
                <a:solidFill>
                  <a:schemeClr val="tx1"/>
                </a:solidFill>
              </a:rPr>
              <a:t>Employment Services </a:t>
            </a:r>
          </a:p>
        </p:txBody>
      </p:sp>
    </p:spTree>
    <p:extLst>
      <p:ext uri="{BB962C8B-B14F-4D97-AF65-F5344CB8AC3E}">
        <p14:creationId xmlns:p14="http://schemas.microsoft.com/office/powerpoint/2010/main" val="1556447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BEF52-6E6C-892F-00E4-6A28B6B5E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E2C91-59BB-E0B5-2974-9184DD391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ISP Goal Integration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BB27B-E504-9B9C-9862-01116A214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specific staff is assigned to goal implementation and practice each day</a:t>
            </a:r>
          </a:p>
          <a:p>
            <a:endParaRPr lang="en-US" dirty="0"/>
          </a:p>
          <a:p>
            <a:r>
              <a:rPr lang="en-US" dirty="0"/>
              <a:t>Goals are worked into the day: arrival, during lunch, during afternoon groups and at the end of the day</a:t>
            </a:r>
          </a:p>
          <a:p>
            <a:endParaRPr lang="en-US" dirty="0"/>
          </a:p>
          <a:p>
            <a:r>
              <a:rPr lang="en-US" dirty="0"/>
              <a:t>Data collection happens daily and is shared with the team</a:t>
            </a:r>
          </a:p>
        </p:txBody>
      </p:sp>
    </p:spTree>
    <p:extLst>
      <p:ext uri="{BB962C8B-B14F-4D97-AF65-F5344CB8AC3E}">
        <p14:creationId xmlns:p14="http://schemas.microsoft.com/office/powerpoint/2010/main" val="2419173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5F913-F123-53AF-5289-E396B83C9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F4556-E517-759C-5C81-58624063B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Great Model…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768C8-AEEA-F244-F10E-C45CC63FE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…but not for everyone</a:t>
            </a:r>
          </a:p>
          <a:p>
            <a:endParaRPr lang="en-US" dirty="0"/>
          </a:p>
          <a:p>
            <a:r>
              <a:rPr lang="en-US" dirty="0"/>
              <a:t>Participants are making a LOT of choices which leads to unpredictability regarding peer group</a:t>
            </a:r>
          </a:p>
          <a:p>
            <a:endParaRPr lang="en-US" dirty="0"/>
          </a:p>
          <a:p>
            <a:r>
              <a:rPr lang="en-US" dirty="0"/>
              <a:t>Some folks </a:t>
            </a:r>
            <a:r>
              <a:rPr lang="en-US" i="1" dirty="0"/>
              <a:t>prefer </a:t>
            </a:r>
            <a:r>
              <a:rPr lang="en-US" dirty="0"/>
              <a:t>to work with the same small group and the same staff each day and this amount of variety is overwhelming </a:t>
            </a:r>
          </a:p>
        </p:txBody>
      </p:sp>
    </p:spTree>
    <p:extLst>
      <p:ext uri="{BB962C8B-B14F-4D97-AF65-F5344CB8AC3E}">
        <p14:creationId xmlns:p14="http://schemas.microsoft.com/office/powerpoint/2010/main" val="902282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842EE-319E-22A7-FCCE-2C83E931E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AA7C-EB49-4C7B-4856-53A41170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 Centered Planning in Employment Supports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B76C6-7F69-1D32-D0C7-6723F7597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Discovery</a:t>
            </a:r>
          </a:p>
          <a:p>
            <a:r>
              <a:rPr lang="en-US" dirty="0"/>
              <a:t>Planning Meeting</a:t>
            </a:r>
          </a:p>
          <a:p>
            <a:r>
              <a:rPr lang="en-US" dirty="0"/>
              <a:t>Job Exploration</a:t>
            </a:r>
          </a:p>
          <a:p>
            <a:r>
              <a:rPr lang="en-US" dirty="0"/>
              <a:t>Employment Plan Development</a:t>
            </a:r>
          </a:p>
          <a:p>
            <a:r>
              <a:rPr lang="en-US" dirty="0"/>
              <a:t>Implementation &amp; Support</a:t>
            </a:r>
          </a:p>
          <a:p>
            <a:r>
              <a:rPr lang="en-US" dirty="0"/>
              <a:t>Review &amp; Update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195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6BA10-8F28-9DAF-D6B4-1C31FA6D9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ED71C-6554-8FF3-33D1-985012CB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Strategies for Discovery &amp; Planning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D91A-9F76-0976-19AD-F932DE780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Observe in familiar spaces (home, local community, school, current job, recreational spaces)</a:t>
            </a:r>
          </a:p>
          <a:p>
            <a:endParaRPr lang="en-US" dirty="0"/>
          </a:p>
          <a:p>
            <a:r>
              <a:rPr lang="en-US" dirty="0"/>
              <a:t>Interview family, friends and familiar staff</a:t>
            </a:r>
          </a:p>
          <a:p>
            <a:endParaRPr lang="en-US" dirty="0"/>
          </a:p>
          <a:p>
            <a:r>
              <a:rPr lang="en-US" dirty="0"/>
              <a:t>Complete Vocational/Skills Assessments and Interest Inventories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29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F73FE-6BA7-086E-52CF-4440C8C0D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9463-29A7-1901-D187-6A55DD61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Job Exploration &amp; Skill Building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9D722-83B3-0C23-6033-D09E45C8D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Informational interviews/job site tours</a:t>
            </a:r>
          </a:p>
          <a:p>
            <a:endParaRPr lang="en-US" dirty="0"/>
          </a:p>
          <a:p>
            <a:r>
              <a:rPr lang="en-US" dirty="0"/>
              <a:t>Certifications and/or educational opportunities </a:t>
            </a:r>
          </a:p>
          <a:p>
            <a:endParaRPr lang="en-US" dirty="0"/>
          </a:p>
          <a:p>
            <a:r>
              <a:rPr lang="en-US" dirty="0"/>
              <a:t>Internships or volunteer opportunities </a:t>
            </a:r>
          </a:p>
          <a:p>
            <a:endParaRPr lang="en-US" dirty="0"/>
          </a:p>
          <a:p>
            <a:r>
              <a:rPr lang="en-US" dirty="0"/>
              <a:t>Matching specific job tasks to skills and interests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34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E7231D-95FA-E798-582B-2A94B778F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D0EC6-0999-477D-84CA-A601F19F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Person Centered Planning: </a:t>
            </a:r>
            <a:br>
              <a:rPr lang="en-US" dirty="0"/>
            </a:br>
            <a:r>
              <a:rPr lang="en-US" dirty="0"/>
              <a:t>A How To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DF555-C04F-A7CF-5132-5459C76BA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to do at Intake</a:t>
            </a:r>
          </a:p>
          <a:p>
            <a:endParaRPr lang="en-US" dirty="0"/>
          </a:p>
          <a:p>
            <a:r>
              <a:rPr lang="en-US" dirty="0"/>
              <a:t>What to during Job Development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to do during On Boarding </a:t>
            </a:r>
          </a:p>
          <a:p>
            <a:endParaRPr lang="en-US" dirty="0"/>
          </a:p>
          <a:p>
            <a:r>
              <a:rPr lang="en-US" dirty="0"/>
              <a:t>What to do for Ongoing Support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0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FC013-F091-3601-8D33-ED0F57AA7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E1B48-7476-C28B-41DB-9A8C3FD1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 Life Example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6E158-6E6D-B557-D03B-7C61C6DE5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Joe - loves playing hockey and helping people</a:t>
            </a:r>
          </a:p>
          <a:p>
            <a:endParaRPr lang="en-US" dirty="0"/>
          </a:p>
          <a:p>
            <a:pPr lvl="1"/>
            <a:r>
              <a:rPr lang="en-US" dirty="0"/>
              <a:t>Utilized connection at local college to set up informative interview with ice rink Director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Informative interview went well and resulted in a job offer!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3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621C9-8783-A95C-EE51-60C7837B6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F6DB-6406-2ACF-65EC-0E914782A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/>
              <a:t>Real Life Example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01ECD-D79C-A41C-0A5A-01EC8C3A0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Sue - enjoys helping to care for her nieces and nephews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Supported in gaining her Early Education Certificate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Set up informative interview with Director of local after school program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Offered a support role after 2 trial days!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76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44BDBA-66E4-67A0-529F-150D43072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AE0FE-6DD3-ECA9-55A2-5BB8EAB0633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Ask us anything!</a:t>
            </a:r>
          </a:p>
        </p:txBody>
      </p:sp>
    </p:spTree>
    <p:extLst>
      <p:ext uri="{BB962C8B-B14F-4D97-AF65-F5344CB8AC3E}">
        <p14:creationId xmlns:p14="http://schemas.microsoft.com/office/powerpoint/2010/main" val="343330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Person Centered Planning?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 process that focuses on the individual’s needs, goals and preferences to create a plan that supports their well-being and inclusion in the community</a:t>
            </a:r>
            <a:endParaRPr lang="en-US" dirty="0"/>
          </a:p>
          <a:p>
            <a:pPr marL="0" indent="0">
              <a:lnSpc>
                <a:spcPct val="50000"/>
              </a:lnSpc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Uses a collaborative approach involving the individual, their family and support staff to develop a plan that reflects the individual’s vision for their future</a:t>
            </a:r>
          </a:p>
          <a:p>
            <a:pPr marL="0" indent="0">
              <a:lnSpc>
                <a:spcPct val="5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3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EF9A66-CBCC-BDDE-E501-A44754002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30450-5745-EF36-ACFE-FCD8D0529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Principles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70EF8-5AEF-06E6-BA8C-8BD83E761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525963"/>
          </a:xfrm>
        </p:spPr>
        <p:txBody>
          <a:bodyPr>
            <a:normAutofit/>
          </a:bodyPr>
          <a:lstStyle/>
          <a:p>
            <a:pPr>
              <a:lnSpc>
                <a:spcPct val="50000"/>
              </a:lnSpc>
            </a:pPr>
            <a:endParaRPr lang="en-US" dirty="0"/>
          </a:p>
          <a:p>
            <a:pPr>
              <a:lnSpc>
                <a:spcPct val="50000"/>
              </a:lnSpc>
            </a:pPr>
            <a:r>
              <a:rPr lang="en-US" dirty="0"/>
              <a:t>Self-Determination – the person leads the process </a:t>
            </a:r>
          </a:p>
          <a:p>
            <a:pPr>
              <a:lnSpc>
                <a:spcPct val="50000"/>
              </a:lnSpc>
            </a:pPr>
            <a:endParaRPr lang="en-US" dirty="0"/>
          </a:p>
          <a:p>
            <a:pPr>
              <a:lnSpc>
                <a:spcPct val="50000"/>
              </a:lnSpc>
            </a:pPr>
            <a:endParaRPr lang="en-US" dirty="0"/>
          </a:p>
          <a:p>
            <a:pPr>
              <a:lnSpc>
                <a:spcPct val="50000"/>
              </a:lnSpc>
            </a:pPr>
            <a:r>
              <a:rPr lang="en-US" dirty="0"/>
              <a:t>Community Inclusion – real, integrated jobs</a:t>
            </a:r>
          </a:p>
          <a:p>
            <a:pPr>
              <a:lnSpc>
                <a:spcPct val="50000"/>
              </a:lnSpc>
            </a:pPr>
            <a:endParaRPr lang="en-US" dirty="0"/>
          </a:p>
          <a:p>
            <a:pPr>
              <a:lnSpc>
                <a:spcPct val="50000"/>
              </a:lnSpc>
            </a:pPr>
            <a:endParaRPr lang="en-US" dirty="0"/>
          </a:p>
          <a:p>
            <a:pPr>
              <a:lnSpc>
                <a:spcPct val="50000"/>
              </a:lnSpc>
            </a:pPr>
            <a:r>
              <a:rPr lang="en-US" dirty="0"/>
              <a:t>Respect and Dignity – focus on strengths not deficits</a:t>
            </a:r>
          </a:p>
          <a:p>
            <a:pPr>
              <a:lnSpc>
                <a:spcPct val="50000"/>
              </a:lnSpc>
            </a:pPr>
            <a:endParaRPr lang="en-US" dirty="0"/>
          </a:p>
          <a:p>
            <a:pPr>
              <a:lnSpc>
                <a:spcPct val="50000"/>
              </a:lnSpc>
            </a:pPr>
            <a:endParaRPr lang="en-US" dirty="0"/>
          </a:p>
          <a:p>
            <a:pPr>
              <a:lnSpc>
                <a:spcPct val="50000"/>
              </a:lnSpc>
            </a:pPr>
            <a:r>
              <a:rPr lang="en-US" dirty="0"/>
              <a:t>Collaboration – planning is done with, not for</a:t>
            </a:r>
          </a:p>
          <a:p>
            <a:pPr>
              <a:lnSpc>
                <a:spcPct val="50000"/>
              </a:lnSpc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1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Person Centered Planning - CBDS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JF&amp;CS Day Programming</a:t>
            </a:r>
          </a:p>
          <a:p>
            <a:pPr lvl="1"/>
            <a:r>
              <a:rPr lang="en-US" dirty="0"/>
              <a:t>Two CHAI Works locations: Canton and Waltham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Canton supports ~30 participants and is expanding; Waltham supports ~60 and is near capacity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Fairly young adult population; vast majority of participants are between 22 and 40 years old</a:t>
            </a:r>
          </a:p>
        </p:txBody>
      </p:sp>
    </p:spTree>
    <p:extLst>
      <p:ext uri="{BB962C8B-B14F-4D97-AF65-F5344CB8AC3E}">
        <p14:creationId xmlns:p14="http://schemas.microsoft.com/office/powerpoint/2010/main" val="419027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A9E40-6C01-4F75-9F5E-9788D5CC2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4386F-B841-3232-351E-05839650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JF&amp;CS CBDS – A Different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4E5EA-3709-11B9-3A92-90DD89FD5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didn’t convert from a sheltered workshop</a:t>
            </a:r>
          </a:p>
          <a:p>
            <a:endParaRPr lang="en-US" dirty="0"/>
          </a:p>
          <a:p>
            <a:r>
              <a:rPr lang="en-US" dirty="0"/>
              <a:t>No set classrooms or pre-assigned groups of participants</a:t>
            </a:r>
          </a:p>
          <a:p>
            <a:endParaRPr lang="en-US" dirty="0"/>
          </a:p>
          <a:p>
            <a:r>
              <a:rPr lang="en-US" dirty="0"/>
              <a:t>All staff work with all participants</a:t>
            </a:r>
          </a:p>
          <a:p>
            <a:endParaRPr lang="en-US" dirty="0"/>
          </a:p>
          <a:p>
            <a:r>
              <a:rPr lang="en-US" dirty="0"/>
              <a:t>All participants have access to the same activities and opportunities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5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01DC3-5A94-F0BF-E0DC-DC57BFF5F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8FBD5-050D-8126-2AD7-B71D675B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Daily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6630C-CA8F-99C3-E392-4C51EFAA6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8:30: Doors open</a:t>
            </a:r>
          </a:p>
          <a:p>
            <a:r>
              <a:rPr lang="en-US" dirty="0"/>
              <a:t>9:00-10:00: AM Groups – participants choose one from three options</a:t>
            </a:r>
          </a:p>
          <a:p>
            <a:r>
              <a:rPr lang="en-US" dirty="0"/>
              <a:t>10:00-12:30: Scheduled Activity (volunteer work; recreation; cultural event)</a:t>
            </a:r>
          </a:p>
          <a:p>
            <a:r>
              <a:rPr lang="en-US" dirty="0"/>
              <a:t>12:30-1:30: Lunch</a:t>
            </a:r>
          </a:p>
          <a:p>
            <a:r>
              <a:rPr lang="en-US" dirty="0"/>
              <a:t>1:30-2:30: PM Groups – participants choose one from three options</a:t>
            </a:r>
          </a:p>
          <a:p>
            <a:r>
              <a:rPr lang="en-US" dirty="0"/>
              <a:t>2:30-3:00: Conversation Group and dismissal to rides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80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3542B-54E0-F756-C303-B25EE7F00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1C628-834F-1618-782A-DFCA96E8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Person Centered Scheduling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0DA03-6E13-340B-1DBE-F1B474B21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NOT EASY! Requires a dedication position</a:t>
            </a:r>
          </a:p>
          <a:p>
            <a:endParaRPr lang="en-US" dirty="0"/>
          </a:p>
          <a:p>
            <a:r>
              <a:rPr lang="en-US" dirty="0"/>
              <a:t>Creation of participant-specific schedules based on their preferences, interests and goals</a:t>
            </a:r>
          </a:p>
          <a:p>
            <a:endParaRPr lang="en-US" dirty="0"/>
          </a:p>
          <a:p>
            <a:r>
              <a:rPr lang="en-US" dirty="0"/>
              <a:t>On Fridays, each participant and their family receive a personalized email detailing their midday activities for the week ahead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1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F3F7B-12C2-9E17-8AD3-504629216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A4937-3AAE-9816-D7AC-DB83B2110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Make it Visual!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A956A-80FF-E674-3F81-A7A3CA0AD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details of the schedule are posted visually in the program area for current and following day</a:t>
            </a:r>
          </a:p>
          <a:p>
            <a:endParaRPr lang="en-US" dirty="0"/>
          </a:p>
          <a:p>
            <a:r>
              <a:rPr lang="en-US" dirty="0"/>
              <a:t>Photos and Icons for all FAQ: which staff, who’s giving meds, which van, where each participant is going </a:t>
            </a:r>
          </a:p>
          <a:p>
            <a:endParaRPr lang="en-US" dirty="0"/>
          </a:p>
          <a:p>
            <a:r>
              <a:rPr lang="en-US" dirty="0"/>
              <a:t>Visual representations of all available choices so that participants can make informed decisions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17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9B6D6-9458-09CE-3159-7086AB7EE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16E6-E658-583D-68A7-8CBC7875F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Individualized ISP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87CAF-6967-D2BC-4828-199CB2F0A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participants are working on employment-based goals</a:t>
            </a:r>
          </a:p>
          <a:p>
            <a:pPr lvl="1"/>
            <a:r>
              <a:rPr lang="en-US" dirty="0"/>
              <a:t>foundational skills or advanced skills</a:t>
            </a:r>
          </a:p>
          <a:p>
            <a:endParaRPr lang="en-US" dirty="0"/>
          </a:p>
          <a:p>
            <a:r>
              <a:rPr lang="en-US" dirty="0"/>
              <a:t>Skills and support needs identified via program activities, peer/staff interactions and formal skills assessments</a:t>
            </a:r>
          </a:p>
          <a:p>
            <a:endParaRPr lang="en-US" dirty="0"/>
          </a:p>
          <a:p>
            <a:r>
              <a:rPr lang="en-US" dirty="0"/>
              <a:t>Input is sought from families prior to ISP meetings </a:t>
            </a:r>
          </a:p>
        </p:txBody>
      </p:sp>
    </p:spTree>
    <p:extLst>
      <p:ext uri="{BB962C8B-B14F-4D97-AF65-F5344CB8AC3E}">
        <p14:creationId xmlns:p14="http://schemas.microsoft.com/office/powerpoint/2010/main" val="3267815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48e3af-aff9-49e6-9cb7-312d61038d0a">
      <Terms xmlns="http://schemas.microsoft.com/office/infopath/2007/PartnerControls"/>
    </lcf76f155ced4ddcb4097134ff3c332f>
    <TaxCatchAll xmlns="faa3c109-d376-4dba-8b93-c0310b7e3d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B66F0959A0F6458BCD98DF75195999" ma:contentTypeVersion="20" ma:contentTypeDescription="Create a new document." ma:contentTypeScope="" ma:versionID="589f7f149509885411c0ae182e7f366b">
  <xsd:schema xmlns:xsd="http://www.w3.org/2001/XMLSchema" xmlns:xs="http://www.w3.org/2001/XMLSchema" xmlns:p="http://schemas.microsoft.com/office/2006/metadata/properties" xmlns:ns2="6248e3af-aff9-49e6-9cb7-312d61038d0a" xmlns:ns3="faa3c109-d376-4dba-8b93-c0310b7e3dee" targetNamespace="http://schemas.microsoft.com/office/2006/metadata/properties" ma:root="true" ma:fieldsID="c3807e64443ad2b027e61b6a1e3e4372" ns2:_="" ns3:_="">
    <xsd:import namespace="6248e3af-aff9-49e6-9cb7-312d61038d0a"/>
    <xsd:import namespace="faa3c109-d376-4dba-8b93-c0310b7e3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48e3af-aff9-49e6-9cb7-312d61038d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bb1ab42-7277-4699-bffd-c4f8fd762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3c109-d376-4dba-8b93-c0310b7e3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8a70d61-3e64-4d8c-a56e-30b104a81280}" ma:internalName="TaxCatchAll" ma:showField="CatchAllData" ma:web="faa3c109-d376-4dba-8b93-c0310b7e3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04F258-DA82-4E43-8070-17035E6D49A5}">
  <ds:schemaRefs>
    <ds:schemaRef ds:uri="http://schemas.microsoft.com/office/2006/metadata/properties"/>
    <ds:schemaRef ds:uri="http://schemas.microsoft.com/office/infopath/2007/PartnerControls"/>
    <ds:schemaRef ds:uri="6248e3af-aff9-49e6-9cb7-312d61038d0a"/>
    <ds:schemaRef ds:uri="faa3c109-d376-4dba-8b93-c0310b7e3dee"/>
  </ds:schemaRefs>
</ds:datastoreItem>
</file>

<file path=customXml/itemProps2.xml><?xml version="1.0" encoding="utf-8"?>
<ds:datastoreItem xmlns:ds="http://schemas.openxmlformats.org/officeDocument/2006/customXml" ds:itemID="{B0E78D12-69A9-43BF-84E8-6FE6A4C9FE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B1C2E-0B6A-41F8-B806-D02E977BC0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48e3af-aff9-49e6-9cb7-312d61038d0a"/>
    <ds:schemaRef ds:uri="faa3c109-d376-4dba-8b93-c0310b7e3d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686</Words>
  <Application>Microsoft Macintosh PowerPoint</Application>
  <PresentationFormat>Widescreen</PresentationFormat>
  <Paragraphs>122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Person Centered Planning in CBDS and Employment Supports </vt:lpstr>
      <vt:lpstr>What Is Person Centered Planning?</vt:lpstr>
      <vt:lpstr>Core Principles </vt:lpstr>
      <vt:lpstr>Person Centered Planning - CBDS</vt:lpstr>
      <vt:lpstr>JF&amp;CS CBDS – A Different Approach</vt:lpstr>
      <vt:lpstr>Daily Structure</vt:lpstr>
      <vt:lpstr>Person Centered Scheduling </vt:lpstr>
      <vt:lpstr>Make it Visual!</vt:lpstr>
      <vt:lpstr>Individualized ISP Goals</vt:lpstr>
      <vt:lpstr>ISP Goal Integration </vt:lpstr>
      <vt:lpstr>A Great Model… </vt:lpstr>
      <vt:lpstr>Person Centered Planning in Employment Supports </vt:lpstr>
      <vt:lpstr>Strategies for Discovery &amp; Planning</vt:lpstr>
      <vt:lpstr>Job Exploration &amp; Skill Building</vt:lpstr>
      <vt:lpstr>Implementing Person Centered Planning:  A How To</vt:lpstr>
      <vt:lpstr>Real Life Example</vt:lpstr>
      <vt:lpstr>Real Life Example</vt:lpstr>
      <vt:lpstr>Ask us anything!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Jocelyn Gordon</dc:creator>
  <cp:lastModifiedBy>William C Woolery</cp:lastModifiedBy>
  <cp:revision>23</cp:revision>
  <dcterms:created xsi:type="dcterms:W3CDTF">2015-09-21T19:14:50Z</dcterms:created>
  <dcterms:modified xsi:type="dcterms:W3CDTF">2025-05-09T15:23:52Z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6032ed7-3720-4eda-b2d6-9c939fad5f9b_Enabled">
    <vt:lpwstr>true</vt:lpwstr>
  </property>
  <property fmtid="{D5CDD505-2E9C-101B-9397-08002B2CF9AE}" pid="3" name="MSIP_Label_96032ed7-3720-4eda-b2d6-9c939fad5f9b_SetDate">
    <vt:lpwstr>2024-08-01T20:01:24Z</vt:lpwstr>
  </property>
  <property fmtid="{D5CDD505-2E9C-101B-9397-08002B2CF9AE}" pid="4" name="MSIP_Label_96032ed7-3720-4eda-b2d6-9c939fad5f9b_Method">
    <vt:lpwstr>Standard</vt:lpwstr>
  </property>
  <property fmtid="{D5CDD505-2E9C-101B-9397-08002B2CF9AE}" pid="5" name="MSIP_Label_96032ed7-3720-4eda-b2d6-9c939fad5f9b_Name">
    <vt:lpwstr>General</vt:lpwstr>
  </property>
  <property fmtid="{D5CDD505-2E9C-101B-9397-08002B2CF9AE}" pid="6" name="MSIP_Label_96032ed7-3720-4eda-b2d6-9c939fad5f9b_SiteId">
    <vt:lpwstr>7c6e04eb-57fe-4568-9770-3ff9a4fb6982</vt:lpwstr>
  </property>
  <property fmtid="{D5CDD505-2E9C-101B-9397-08002B2CF9AE}" pid="7" name="MSIP_Label_96032ed7-3720-4eda-b2d6-9c939fad5f9b_ActionId">
    <vt:lpwstr>d17c49cf-e0b9-4b93-ab7a-d733b01855e2</vt:lpwstr>
  </property>
  <property fmtid="{D5CDD505-2E9C-101B-9397-08002B2CF9AE}" pid="8" name="MSIP_Label_96032ed7-3720-4eda-b2d6-9c939fad5f9b_ContentBits">
    <vt:lpwstr>0</vt:lpwstr>
  </property>
  <property fmtid="{D5CDD505-2E9C-101B-9397-08002B2CF9AE}" pid="9" name="ContentTypeId">
    <vt:lpwstr>0x01010004B66F0959A0F6458BCD98DF75195999</vt:lpwstr>
  </property>
  <property fmtid="{D5CDD505-2E9C-101B-9397-08002B2CF9AE}" pid="10" name="MediaServiceImageTags">
    <vt:lpwstr/>
  </property>
</Properties>
</file>